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cama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9099" y="2052638"/>
            <a:ext cx="18762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almohada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71634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colcha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lámpara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silla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armario ropero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716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póster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los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cajones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sábana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alfombra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9617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cepillo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del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pelo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Bedroom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Dormitorio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peine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3" y="1036847"/>
            <a:ext cx="1593208" cy="936806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87" y="1012174"/>
            <a:ext cx="1417225" cy="98615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36" y="1054977"/>
            <a:ext cx="650563" cy="90054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328" y="993223"/>
            <a:ext cx="681281" cy="1024055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0" y="2908282"/>
            <a:ext cx="858234" cy="968765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232" y="2911827"/>
            <a:ext cx="679935" cy="961674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101" y="2909728"/>
            <a:ext cx="869033" cy="965873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145" y="2918881"/>
            <a:ext cx="1131647" cy="947566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24" y="5078533"/>
            <a:ext cx="1745887" cy="754223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4736" y="5043697"/>
            <a:ext cx="1184926" cy="823894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250" y="5034428"/>
            <a:ext cx="658735" cy="842432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8314" y="4989851"/>
            <a:ext cx="1005309" cy="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la cama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15</cp:revision>
  <dcterms:created xsi:type="dcterms:W3CDTF">2006-08-16T00:00:00Z</dcterms:created>
  <dcterms:modified xsi:type="dcterms:W3CDTF">2016-01-03T16:48:25Z</dcterms:modified>
</cp:coreProperties>
</file>